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4" r:id="rId4"/>
    <p:sldId id="265" r:id="rId5"/>
    <p:sldId id="257" r:id="rId6"/>
    <p:sldId id="258" r:id="rId7"/>
    <p:sldId id="259" r:id="rId8"/>
    <p:sldId id="260" r:id="rId9"/>
    <p:sldId id="266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E5A28-3227-4DC5-8960-E1BF9885A4F0}" type="datetimeFigureOut">
              <a:rPr lang="nl-NL" smtClean="0"/>
              <a:t>6-9-2018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D1EDC-37D9-489B-B875-B3EE36AFB3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29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36E19-9D6F-4B9D-BA47-D6A5272F95B6}" type="slidenum">
              <a:rPr lang="nl-NL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004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36E19-9D6F-4B9D-BA47-D6A5272F95B6}" type="slidenum">
              <a:rPr lang="nl-NL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793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36E19-9D6F-4B9D-BA47-D6A5272F95B6}" type="slidenum">
              <a:rPr lang="nl-NL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909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9FF48-6033-4EDA-84ED-CA6700153D2E}" type="slidenum">
              <a:rPr lang="nl-NL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372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9FF48-6033-4EDA-84ED-CA6700153D2E}" type="slidenum">
              <a:rPr lang="nl-NL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0159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9FF48-6033-4EDA-84ED-CA6700153D2E}" type="slidenum">
              <a:rPr lang="nl-NL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722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9FF48-6033-4EDA-84ED-CA6700153D2E}" type="slidenum">
              <a:rPr lang="nl-NL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50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is.nl/testen/kolb-tes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PIT-lessen periode 1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i="1" dirty="0" smtClean="0"/>
              <a:t>Wie</a:t>
            </a:r>
            <a:r>
              <a:rPr lang="nl-NL" dirty="0" smtClean="0"/>
              <a:t> en </a:t>
            </a:r>
            <a:r>
              <a:rPr lang="nl-NL" i="1" dirty="0" smtClean="0"/>
              <a:t>hoe</a:t>
            </a:r>
            <a:r>
              <a:rPr lang="nl-NL" dirty="0" smtClean="0"/>
              <a:t> moet ik zijn als pedagogisch medewerker </a:t>
            </a:r>
          </a:p>
          <a:p>
            <a:r>
              <a:rPr lang="nl-NL" dirty="0" smtClean="0"/>
              <a:t>of begeleider maatschappelijke zorg?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87" y="209006"/>
            <a:ext cx="3330962" cy="249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Over (auto)biografieën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588000"/>
          </a:xfrm>
        </p:spPr>
        <p:txBody>
          <a:bodyPr>
            <a:normAutofit/>
          </a:bodyPr>
          <a:lstStyle/>
          <a:p>
            <a:pPr lvl="0"/>
            <a:r>
              <a:rPr lang="nl-NL" dirty="0" smtClean="0"/>
              <a:t>Wat </a:t>
            </a:r>
            <a:r>
              <a:rPr lang="nl-NL" dirty="0"/>
              <a:t>is een biografie?</a:t>
            </a:r>
          </a:p>
          <a:p>
            <a:pPr lvl="0"/>
            <a:r>
              <a:rPr lang="nl-NL" dirty="0" smtClean="0"/>
              <a:t>Wie kent </a:t>
            </a:r>
            <a:r>
              <a:rPr lang="nl-NL" dirty="0"/>
              <a:t>het verschil tussen een biografie en een autobiografie?</a:t>
            </a:r>
          </a:p>
          <a:p>
            <a:pPr lvl="0"/>
            <a:r>
              <a:rPr lang="nl-NL" dirty="0"/>
              <a:t>Wat heb je aan een (auto)biografie? </a:t>
            </a:r>
            <a:endParaRPr lang="nl-NL" dirty="0" smtClean="0"/>
          </a:p>
          <a:p>
            <a:pPr lvl="0"/>
            <a:r>
              <a:rPr lang="nl-NL" dirty="0" smtClean="0"/>
              <a:t>Welke bekende levensverhalen (biografieën) ken je?</a:t>
            </a:r>
            <a:endParaRPr lang="nl-NL" dirty="0"/>
          </a:p>
          <a:p>
            <a:r>
              <a:rPr lang="nl-NL" dirty="0" smtClean="0"/>
              <a:t>Zoek op internet</a:t>
            </a:r>
            <a:r>
              <a:rPr lang="nl-NL" dirty="0" smtClean="0"/>
              <a:t> </a:t>
            </a:r>
            <a:r>
              <a:rPr lang="nl-NL" dirty="0" smtClean="0"/>
              <a:t>een </a:t>
            </a:r>
            <a:r>
              <a:rPr lang="nl-NL" dirty="0" smtClean="0"/>
              <a:t>autobiografisch </a:t>
            </a:r>
            <a:r>
              <a:rPr lang="nl-NL" dirty="0" smtClean="0"/>
              <a:t>verhaal </a:t>
            </a:r>
            <a:r>
              <a:rPr lang="nl-NL" dirty="0" smtClean="0"/>
              <a:t>(dus een levensverhaal van de schrijver) waarover </a:t>
            </a:r>
            <a:r>
              <a:rPr lang="nl-NL" dirty="0" smtClean="0"/>
              <a:t>je volgende week </a:t>
            </a:r>
            <a:r>
              <a:rPr lang="nl-NL" dirty="0" smtClean="0"/>
              <a:t>kort iets over kunt vertellen (is </a:t>
            </a:r>
            <a:r>
              <a:rPr lang="nl-NL" u="sng" dirty="0" smtClean="0"/>
              <a:t>geen</a:t>
            </a:r>
            <a:r>
              <a:rPr lang="nl-NL" dirty="0" smtClean="0"/>
              <a:t> presentatie, hoeft dus niet voor de klas). De volgende punten vertel je:</a:t>
            </a:r>
          </a:p>
          <a:p>
            <a:pPr lvl="0">
              <a:buFont typeface="+mj-lt"/>
              <a:buAutoNum type="arabicPeriod"/>
            </a:pPr>
            <a:r>
              <a:rPr lang="nl-NL" dirty="0" smtClean="0"/>
              <a:t>De persoon die het geschreven heeft plus titel boek</a:t>
            </a:r>
          </a:p>
          <a:p>
            <a:pPr lvl="0">
              <a:buFont typeface="+mj-lt"/>
              <a:buAutoNum type="arabicPeriod"/>
            </a:pPr>
            <a:r>
              <a:rPr lang="nl-NL" dirty="0" smtClean="0"/>
              <a:t>De rode draad (wat heeft de persoon meegemaakt)</a:t>
            </a:r>
          </a:p>
          <a:p>
            <a:pPr lvl="0">
              <a:buFont typeface="+mj-lt"/>
              <a:buAutoNum type="arabicPeriod"/>
            </a:pPr>
            <a:r>
              <a:rPr lang="nl-NL" dirty="0" smtClean="0"/>
              <a:t>Wat maakt de (auto)biografie (het levensverhaal van de schrijver) bijzonder/lezenswaardig? </a:t>
            </a:r>
            <a:endParaRPr lang="nl-NL" dirty="0"/>
          </a:p>
          <a:p>
            <a:pPr lvl="0">
              <a:buFont typeface="+mj-lt"/>
              <a:buAutoNum type="arabicPeriod"/>
            </a:pPr>
            <a:r>
              <a:rPr lang="nl-NL" dirty="0" smtClean="0"/>
              <a:t>Welke belangrijke ontwikkeling heeft de persoon in zijn/haar leven gevormd?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042" y="2698376"/>
            <a:ext cx="303195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1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 week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Meenemen: </a:t>
            </a:r>
            <a:r>
              <a:rPr lang="nl-NL" u="sng" dirty="0" smtClean="0"/>
              <a:t>een </a:t>
            </a:r>
            <a:r>
              <a:rPr lang="nl-NL" u="sng" dirty="0"/>
              <a:t>voorwerp </a:t>
            </a:r>
            <a:r>
              <a:rPr lang="nl-NL" dirty="0"/>
              <a:t>mee die voor jou bijzonder is en </a:t>
            </a:r>
            <a:r>
              <a:rPr lang="nl-NL" u="sng" dirty="0" smtClean="0"/>
              <a:t>die iets </a:t>
            </a:r>
            <a:r>
              <a:rPr lang="nl-NL" u="sng" dirty="0"/>
              <a:t>over jou te vertellen heeft</a:t>
            </a:r>
            <a:r>
              <a:rPr lang="nl-NL" dirty="0"/>
              <a:t>. Niet te groot want we gaan met de voorwerpen op een </a:t>
            </a:r>
            <a:r>
              <a:rPr lang="nl-NL" dirty="0" smtClean="0"/>
              <a:t>gezamenlijke ‘PIT-groepsfoto’.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Meenemen: een snelhechter (Action heeft ze te koop)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Verder maken </a:t>
            </a:r>
            <a:r>
              <a:rPr lang="nl-NL" dirty="0" smtClean="0"/>
              <a:t>jullie voor volgende week </a:t>
            </a:r>
            <a:r>
              <a:rPr lang="nl-NL" dirty="0"/>
              <a:t>thuis af: </a:t>
            </a:r>
            <a:r>
              <a:rPr lang="nl-NL" dirty="0" smtClean="0"/>
              <a:t>het ‘Wie ben ik- invulblad</a:t>
            </a:r>
            <a:r>
              <a:rPr lang="nl-NL" dirty="0" smtClean="0"/>
              <a:t>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Meenemen: de info die je nodig hebt om kort over de (auto)-biografie te vertellen die je hebt opgezocht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190" y="0"/>
            <a:ext cx="3048000" cy="246077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405" y="2460769"/>
            <a:ext cx="2942785" cy="420664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023" y="3388659"/>
            <a:ext cx="2134733" cy="327876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977" y="3388659"/>
            <a:ext cx="2437398" cy="32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9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 gaan </a:t>
            </a:r>
            <a:r>
              <a:rPr lang="nl-NL" dirty="0" smtClean="0"/>
              <a:t>deze periode aan </a:t>
            </a:r>
            <a:r>
              <a:rPr lang="nl-NL" dirty="0"/>
              <a:t>de slag </a:t>
            </a:r>
            <a:r>
              <a:rPr lang="nl-NL" dirty="0" smtClean="0"/>
              <a:t>met het beantwoorden van de vragen: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nl-NL" dirty="0" smtClean="0"/>
              <a:t>Wie ben ik</a:t>
            </a:r>
            <a:r>
              <a:rPr lang="nl-NL" dirty="0"/>
              <a:t> </a:t>
            </a:r>
            <a:r>
              <a:rPr lang="nl-NL" dirty="0" smtClean="0"/>
              <a:t>en waar kom ik vandaan?</a:t>
            </a:r>
          </a:p>
          <a:p>
            <a:r>
              <a:rPr lang="nl-NL" dirty="0" smtClean="0"/>
              <a:t>Wat kan ik, wat zijn mijn kwaliteiten?</a:t>
            </a:r>
          </a:p>
          <a:p>
            <a:r>
              <a:rPr lang="nl-NL" dirty="0" smtClean="0"/>
              <a:t>Wat wil ik nu en wat wil ik in de toekomst?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Deze drie vragen worden over 9 lessen verdeelt</a:t>
            </a:r>
          </a:p>
          <a:p>
            <a:pPr marL="0" indent="0">
              <a:buNone/>
            </a:pPr>
            <a:r>
              <a:rPr lang="nl-NL" dirty="0" smtClean="0"/>
              <a:t>Deze periode leren jullie jezelf, elkaar en de opleiding beter kennen.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334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Kort gezegd gaan we aan de slag met de twee hoofdvragen: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i="1" dirty="0"/>
              <a:t>Wie ben ik?</a:t>
            </a:r>
          </a:p>
          <a:p>
            <a:pPr>
              <a:buFontTx/>
              <a:buChar char="-"/>
            </a:pPr>
            <a:r>
              <a:rPr lang="nl-NL" dirty="0" smtClean="0"/>
              <a:t>Je werkt aan je eigen ‘levensboek’</a:t>
            </a:r>
          </a:p>
          <a:p>
            <a:pPr>
              <a:buFontTx/>
              <a:buChar char="-"/>
            </a:pPr>
            <a:r>
              <a:rPr lang="nl-NL" dirty="0" smtClean="0"/>
              <a:t>Je </a:t>
            </a:r>
            <a:r>
              <a:rPr lang="nl-NL" dirty="0"/>
              <a:t>maakt </a:t>
            </a:r>
            <a:r>
              <a:rPr lang="nl-NL" dirty="0" smtClean="0"/>
              <a:t>verder de </a:t>
            </a:r>
            <a:r>
              <a:rPr lang="nl-NL" dirty="0"/>
              <a:t>opdrachten die </a:t>
            </a:r>
            <a:r>
              <a:rPr lang="nl-NL" dirty="0" smtClean="0"/>
              <a:t>steeds tijdens </a:t>
            </a:r>
            <a:r>
              <a:rPr lang="nl-NL" dirty="0"/>
              <a:t>de les worden </a:t>
            </a:r>
            <a:r>
              <a:rPr lang="nl-NL" dirty="0" smtClean="0"/>
              <a:t>uitgereikt. Deze bewaar je in je snelhechter.</a:t>
            </a:r>
          </a:p>
          <a:p>
            <a:pPr>
              <a:buFontTx/>
              <a:buChar char="-"/>
            </a:pPr>
            <a:r>
              <a:rPr lang="nl-NL" dirty="0" smtClean="0"/>
              <a:t>Je </a:t>
            </a:r>
            <a:r>
              <a:rPr lang="nl-NL" dirty="0"/>
              <a:t>houdt een presentatie over </a:t>
            </a:r>
            <a:r>
              <a:rPr lang="nl-NL" dirty="0" smtClean="0"/>
              <a:t>jezelf voor de klas </a:t>
            </a:r>
            <a:r>
              <a:rPr lang="nl-NL" dirty="0"/>
              <a:t>in </a:t>
            </a:r>
            <a:r>
              <a:rPr lang="nl-NL" dirty="0" smtClean="0"/>
              <a:t>lesweek </a:t>
            </a:r>
            <a:r>
              <a:rPr lang="nl-NL" dirty="0"/>
              <a:t>9</a:t>
            </a:r>
            <a:r>
              <a:rPr lang="nl-NL" dirty="0" smtClean="0"/>
              <a:t>. </a:t>
            </a:r>
          </a:p>
          <a:p>
            <a:pPr>
              <a:buFontTx/>
              <a:buChar char="-"/>
            </a:pPr>
            <a:r>
              <a:rPr lang="nl-NL" dirty="0" smtClean="0"/>
              <a:t>Je </a:t>
            </a:r>
            <a:r>
              <a:rPr lang="nl-NL" dirty="0"/>
              <a:t>kiest zelf </a:t>
            </a:r>
            <a:r>
              <a:rPr lang="nl-NL" dirty="0" smtClean="0"/>
              <a:t>uit wat </a:t>
            </a:r>
            <a:r>
              <a:rPr lang="nl-NL" dirty="0"/>
              <a:t>je </a:t>
            </a:r>
            <a:r>
              <a:rPr lang="nl-NL" dirty="0" smtClean="0"/>
              <a:t>daarin wilt </a:t>
            </a:r>
            <a:r>
              <a:rPr lang="nl-NL" dirty="0"/>
              <a:t>vertellen!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i="1" dirty="0"/>
              <a:t>Wat ga ik doen als </a:t>
            </a:r>
            <a:r>
              <a:rPr lang="nl-NL" i="1" dirty="0" err="1" smtClean="0"/>
              <a:t>PW’er</a:t>
            </a:r>
            <a:r>
              <a:rPr lang="nl-NL" i="1" dirty="0" smtClean="0"/>
              <a:t> of </a:t>
            </a:r>
            <a:r>
              <a:rPr lang="nl-NL" i="1" dirty="0" err="1" smtClean="0"/>
              <a:t>MZ’er</a:t>
            </a:r>
            <a:r>
              <a:rPr lang="nl-NL" i="1" dirty="0" smtClean="0"/>
              <a:t>?</a:t>
            </a:r>
            <a:endParaRPr lang="nl-NL" i="1" dirty="0"/>
          </a:p>
          <a:p>
            <a:pPr>
              <a:buFontTx/>
              <a:buChar char="-"/>
            </a:pPr>
            <a:r>
              <a:rPr lang="nl-NL" dirty="0" smtClean="0"/>
              <a:t>Je </a:t>
            </a:r>
            <a:r>
              <a:rPr lang="nl-NL" dirty="0"/>
              <a:t>maakt de opdrachten die tijdens de les worden </a:t>
            </a:r>
            <a:r>
              <a:rPr lang="nl-NL" dirty="0" smtClean="0"/>
              <a:t>uitgereikt.</a:t>
            </a:r>
          </a:p>
          <a:p>
            <a:pPr>
              <a:buFontTx/>
              <a:buChar char="-"/>
            </a:pPr>
            <a:r>
              <a:rPr lang="nl-NL" dirty="0" smtClean="0"/>
              <a:t>Je zoekt informatie op waarmee voor jou duidelijk wordt wat </a:t>
            </a:r>
            <a:r>
              <a:rPr lang="nl-NL" dirty="0"/>
              <a:t>het beroep </a:t>
            </a:r>
            <a:r>
              <a:rPr lang="nl-NL" dirty="0" err="1" smtClean="0"/>
              <a:t>PW’er</a:t>
            </a:r>
            <a:r>
              <a:rPr lang="nl-NL" dirty="0" smtClean="0"/>
              <a:t> of </a:t>
            </a:r>
            <a:r>
              <a:rPr lang="nl-NL" dirty="0" err="1" smtClean="0"/>
              <a:t>MZ’er</a:t>
            </a:r>
            <a:r>
              <a:rPr lang="nl-NL" dirty="0" smtClean="0"/>
              <a:t> </a:t>
            </a:r>
            <a:r>
              <a:rPr lang="nl-NL" dirty="0"/>
              <a:t>inhoudt</a:t>
            </a:r>
            <a:r>
              <a:rPr lang="nl-NL" dirty="0" smtClean="0"/>
              <a:t>.</a:t>
            </a:r>
          </a:p>
          <a:p>
            <a:pPr>
              <a:buFontTx/>
              <a:buChar char="-"/>
            </a:pPr>
            <a:r>
              <a:rPr lang="nl-NL" dirty="0" smtClean="0"/>
              <a:t>Je krijgt inzicht over je voorkeuren rond je (latere) beroep.</a:t>
            </a: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De informatie houd je bij in je snelhechter en voeg je toe aan je ‘Levensboek’.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298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Even praktisch: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/>
              <a:t>We werken zowel op school als thuis aan dit project.</a:t>
            </a:r>
          </a:p>
          <a:p>
            <a:r>
              <a:rPr lang="nl-NL" dirty="0" smtClean="0"/>
              <a:t>Aan het eind van de lessen lever je je snelhechter in met: </a:t>
            </a: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Levensboek en de les-opdrachten </a:t>
            </a:r>
            <a:r>
              <a:rPr lang="nl-NL" dirty="0"/>
              <a:t>die je gemaakt hebt over </a:t>
            </a:r>
            <a:r>
              <a:rPr lang="nl-NL" dirty="0" smtClean="0"/>
              <a:t>jezelf</a:t>
            </a:r>
          </a:p>
          <a:p>
            <a:pPr>
              <a:buFontTx/>
              <a:buChar char="-"/>
            </a:pPr>
            <a:r>
              <a:rPr lang="nl-NL" dirty="0" smtClean="0"/>
              <a:t>Jouw </a:t>
            </a:r>
            <a:r>
              <a:rPr lang="nl-NL" dirty="0"/>
              <a:t>verzamelde informatie over wat het beroep </a:t>
            </a:r>
            <a:r>
              <a:rPr lang="nl-NL" dirty="0" smtClean="0"/>
              <a:t>PW/MZ </a:t>
            </a:r>
            <a:r>
              <a:rPr lang="nl-NL" dirty="0"/>
              <a:t>inhoudt.</a:t>
            </a:r>
          </a:p>
          <a:p>
            <a:pPr>
              <a:buFontTx/>
              <a:buChar char="-"/>
            </a:pPr>
            <a:r>
              <a:rPr lang="nl-NL" dirty="0" smtClean="0"/>
              <a:t>Daarnaast </a:t>
            </a:r>
            <a:r>
              <a:rPr lang="nl-NL" dirty="0"/>
              <a:t>houd je </a:t>
            </a:r>
            <a:r>
              <a:rPr lang="nl-NL" dirty="0" smtClean="0"/>
              <a:t>in week </a:t>
            </a:r>
            <a:r>
              <a:rPr lang="nl-NL" dirty="0"/>
              <a:t>9</a:t>
            </a:r>
            <a:r>
              <a:rPr lang="nl-NL" dirty="0" smtClean="0"/>
              <a:t> een </a:t>
            </a:r>
            <a:r>
              <a:rPr lang="nl-NL" dirty="0"/>
              <a:t>presentatie over wie jij bent voor de klas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553" y="3374381"/>
            <a:ext cx="3990430" cy="322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8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Rockwell" charset="0"/>
              </a:rPr>
              <a:t>Leerstijlen van </a:t>
            </a:r>
            <a:r>
              <a:rPr lang="nl-NL" dirty="0" err="1">
                <a:latin typeface="Rockwell" charset="0"/>
              </a:rPr>
              <a:t>Kolb</a:t>
            </a:r>
            <a:r>
              <a:rPr lang="nl-NL" dirty="0">
                <a:latin typeface="Rockwell" charset="0"/>
              </a:rPr>
              <a:t> </a:t>
            </a:r>
            <a:br>
              <a:rPr lang="nl-NL" dirty="0">
                <a:latin typeface="Rockwell" charset="0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>
                <a:latin typeface="Rockwell" charset="0"/>
              </a:rPr>
              <a:t>Een </a:t>
            </a:r>
            <a:r>
              <a:rPr lang="nl-NL" dirty="0">
                <a:latin typeface="Rockwell" charset="0"/>
              </a:rPr>
              <a:t>leerstijl is de manier waarop iemand leert. Iedereen pakt een leertaak op zijn eigen manier aan. Een leerstijl is de </a:t>
            </a:r>
            <a:r>
              <a:rPr lang="nl-NL" dirty="0" smtClean="0">
                <a:latin typeface="Rockwell" charset="0"/>
              </a:rPr>
              <a:t>manier </a:t>
            </a:r>
            <a:r>
              <a:rPr lang="nl-NL" dirty="0">
                <a:latin typeface="Rockwell" charset="0"/>
              </a:rPr>
              <a:t>waarop iemand gewend is de leertaak aan te pakken. </a:t>
            </a:r>
          </a:p>
          <a:p>
            <a:r>
              <a:rPr lang="nl-NL" dirty="0" smtClean="0">
                <a:latin typeface="Rockwell" charset="0"/>
              </a:rPr>
              <a:t>Stel </a:t>
            </a:r>
            <a:r>
              <a:rPr lang="nl-NL" dirty="0">
                <a:latin typeface="Rockwell" charset="0"/>
              </a:rPr>
              <a:t>je koopt een nieuw elektrisch apparaat wat je nog niet kent, op welke manieren kun je ontdekken hoe deze werkt?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432" y="3210386"/>
            <a:ext cx="3484580" cy="29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3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Rockwell" charset="0"/>
              </a:rPr>
              <a:t>Welke leerstijl heb jij?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58537"/>
            <a:ext cx="8596668" cy="4682825"/>
          </a:xfrm>
        </p:spPr>
        <p:txBody>
          <a:bodyPr/>
          <a:lstStyle/>
          <a:p>
            <a:r>
              <a:rPr lang="nl-NL" dirty="0" smtClean="0">
                <a:latin typeface="Rockwell" charset="0"/>
                <a:hlinkClick r:id="rId3"/>
              </a:rPr>
              <a:t>http</a:t>
            </a:r>
            <a:r>
              <a:rPr lang="nl-NL" dirty="0">
                <a:latin typeface="Rockwell" charset="0"/>
                <a:hlinkClick r:id="rId3"/>
              </a:rPr>
              <a:t>://www.thesis.nl/testen/kolb-test</a:t>
            </a:r>
            <a:r>
              <a:rPr lang="nl-NL" dirty="0">
                <a:latin typeface="Calibri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420" y="2952206"/>
            <a:ext cx="4582592" cy="26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 je leerstijl uit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9555878" cy="3880773"/>
          </a:xfrm>
        </p:spPr>
        <p:txBody>
          <a:bodyPr/>
          <a:lstStyle/>
          <a:p>
            <a:r>
              <a:rPr lang="nl-NL" dirty="0" smtClean="0"/>
              <a:t>Lees eerst de theorie achter de leerstijlen</a:t>
            </a:r>
          </a:p>
          <a:p>
            <a:r>
              <a:rPr lang="nl-NL" dirty="0" smtClean="0"/>
              <a:t>Werk </a:t>
            </a:r>
            <a:r>
              <a:rPr lang="nl-NL" dirty="0"/>
              <a:t>je </a:t>
            </a:r>
            <a:r>
              <a:rPr lang="nl-NL" dirty="0" smtClean="0"/>
              <a:t>leerstijl </a:t>
            </a:r>
            <a:r>
              <a:rPr lang="nl-NL" dirty="0"/>
              <a:t>uit in een verslag van 1 A4-tje met daarin onderstaande vragen: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Welke leerstijl heb ik volgens de test?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Past </a:t>
            </a:r>
            <a:r>
              <a:rPr lang="nl-NL" dirty="0"/>
              <a:t>de leerstijl die uit de test is gekomen bij je?</a:t>
            </a:r>
          </a:p>
          <a:p>
            <a:pPr>
              <a:buFont typeface="+mj-lt"/>
              <a:buAutoNum type="arabicPeriod"/>
            </a:pPr>
            <a:r>
              <a:rPr lang="nl-NL" dirty="0"/>
              <a:t>Waarin herken je je? Leg uit.</a:t>
            </a:r>
          </a:p>
          <a:p>
            <a:pPr>
              <a:buFont typeface="+mj-lt"/>
              <a:buAutoNum type="arabicPeriod"/>
            </a:pPr>
            <a:r>
              <a:rPr lang="nl-NL" dirty="0"/>
              <a:t>Waarin herken je je juist niet? Leg uit.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229" y="3782785"/>
            <a:ext cx="3874771" cy="307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6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Groepen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Vier </a:t>
            </a:r>
            <a:r>
              <a:rPr lang="nl-NL" dirty="0"/>
              <a:t>vakken op het bord- zet je eigen naam in het goede vak</a:t>
            </a:r>
          </a:p>
          <a:p>
            <a:r>
              <a:rPr lang="nl-NL" dirty="0"/>
              <a:t>Vier groepen maken: op welke manier doen we dat?</a:t>
            </a:r>
          </a:p>
          <a:p>
            <a:r>
              <a:rPr lang="nl-NL" dirty="0"/>
              <a:t>Praten/nadenken over de verschillende leerstijlen: wat hebben jullie aan elkaar?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246" y="2590800"/>
            <a:ext cx="4403135" cy="393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1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ttp://www.allesovergedrag.nl/wp-content/uploads/2015/07/wie-ben-ik-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36" y="0"/>
            <a:ext cx="479406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0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3944</TotalTime>
  <Words>662</Words>
  <Application>Microsoft Office PowerPoint</Application>
  <PresentationFormat>Breedbeeld</PresentationFormat>
  <Paragraphs>65</Paragraphs>
  <Slides>11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Calibri</vt:lpstr>
      <vt:lpstr>Rockwell</vt:lpstr>
      <vt:lpstr>Trebuchet MS</vt:lpstr>
      <vt:lpstr>Wingdings</vt:lpstr>
      <vt:lpstr>Wingdings 3</vt:lpstr>
      <vt:lpstr>Facet</vt:lpstr>
      <vt:lpstr>PIT-lessen periode 1</vt:lpstr>
      <vt:lpstr>We gaan deze periode aan de slag met het beantwoorden van de vragen:</vt:lpstr>
      <vt:lpstr>Kort gezegd gaan we aan de slag met de twee hoofdvragen:</vt:lpstr>
      <vt:lpstr>Even praktisch:</vt:lpstr>
      <vt:lpstr>Leerstijlen van Kolb  </vt:lpstr>
      <vt:lpstr>Welke leerstijl heb jij? </vt:lpstr>
      <vt:lpstr>Werk je leerstijl uit</vt:lpstr>
      <vt:lpstr>Groepen maken</vt:lpstr>
      <vt:lpstr>PowerPoint-presentatie</vt:lpstr>
      <vt:lpstr>Over (auto)biografieën</vt:lpstr>
      <vt:lpstr>Volgende week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S. Poelman</dc:creator>
  <cp:lastModifiedBy>Simon Poelman</cp:lastModifiedBy>
  <cp:revision>20</cp:revision>
  <dcterms:created xsi:type="dcterms:W3CDTF">2017-09-10T10:49:19Z</dcterms:created>
  <dcterms:modified xsi:type="dcterms:W3CDTF">2018-09-06T19:31:06Z</dcterms:modified>
</cp:coreProperties>
</file>